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71" r:id="rId4"/>
    <p:sldId id="265" r:id="rId5"/>
    <p:sldId id="264" r:id="rId6"/>
    <p:sldId id="263" r:id="rId7"/>
    <p:sldId id="276" r:id="rId8"/>
    <p:sldId id="269" r:id="rId9"/>
    <p:sldId id="268" r:id="rId10"/>
    <p:sldId id="275" r:id="rId11"/>
    <p:sldId id="277" r:id="rId12"/>
    <p:sldId id="274" r:id="rId13"/>
    <p:sldId id="273" r:id="rId14"/>
  </p:sldIdLst>
  <p:sldSz cx="18288000" cy="10287000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</p:embeddedFont>
    <p:embeddedFont>
      <p:font typeface="Titillium Web Bold" panose="020B0604020202020204" charset="0"/>
      <p:regular r:id="rId26"/>
    </p:embeddedFont>
    <p:embeddedFont>
      <p:font typeface="Titillium Web Regular" panose="020B0604020202020204" charset="0"/>
      <p:regular r:id="rId27"/>
    </p:embeddedFont>
    <p:embeddedFont>
      <p:font typeface="Titillium Web Regular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206" autoAdjust="0"/>
  </p:normalViewPr>
  <p:slideViewPr>
    <p:cSldViewPr>
      <p:cViewPr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10-02-2022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crossfit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dybuilding.com/" TargetMode="External"/><Relationship Id="rId5" Type="http://schemas.openxmlformats.org/officeDocument/2006/relationships/hyperlink" Target="https://www.livestrong.com/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822437"/>
            <a:ext cx="7593234" cy="3521139"/>
            <a:chOff x="-725176" y="-142876"/>
            <a:chExt cx="10124311" cy="46948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894"/>
              <a:ext cx="9399135" cy="119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5585" dirty="0">
                  <a:solidFill>
                    <a:srgbClr val="FFFFFF"/>
                  </a:solidFill>
                  <a:latin typeface="Titillium Web Bold"/>
                </a:rPr>
                <a:t>GYM AND FITNESS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6"/>
              <a:ext cx="8588496" cy="758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31"/>
                </a:lnSpc>
              </a:pPr>
              <a:r>
                <a:rPr lang="en-US" sz="2792" spc="404" dirty="0">
                  <a:solidFill>
                    <a:srgbClr val="FFFFFF"/>
                  </a:solidFill>
                  <a:latin typeface="Titillium Web Bold"/>
                </a:rPr>
                <a:t>F7 CLUB (FITNESS FOR 7 DAYS)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20DCE016 - KHUSHBU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20DCE019 - YATHARTH CHAUHAN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20DCE024 - DEEP DHADUK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82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SHRADDHA VYAS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 SACHI JOSHI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GANTT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grpSp>
        <p:nvGrpSpPr>
          <p:cNvPr id="22" name="Google Shape;186;p26">
            <a:extLst>
              <a:ext uri="{FF2B5EF4-FFF2-40B4-BE49-F238E27FC236}">
                <a16:creationId xmlns:a16="http://schemas.microsoft.com/office/drawing/2014/main" id="{D4DDF8C4-E78C-4E29-BC44-04337D238E69}"/>
              </a:ext>
            </a:extLst>
          </p:cNvPr>
          <p:cNvGrpSpPr/>
          <p:nvPr/>
        </p:nvGrpSpPr>
        <p:grpSpPr>
          <a:xfrm>
            <a:off x="8727348" y="3762374"/>
            <a:ext cx="3606502" cy="4351671"/>
            <a:chOff x="4572350" y="1431525"/>
            <a:chExt cx="2043900" cy="2927725"/>
          </a:xfrm>
        </p:grpSpPr>
        <p:sp>
          <p:nvSpPr>
            <p:cNvPr id="24" name="Google Shape;187;p26">
              <a:extLst>
                <a:ext uri="{FF2B5EF4-FFF2-40B4-BE49-F238E27FC236}">
                  <a16:creationId xmlns:a16="http://schemas.microsoft.com/office/drawing/2014/main" id="{91F34645-5BB7-4D22-8DE3-1A30E42FBD09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8;p26">
              <a:extLst>
                <a:ext uri="{FF2B5EF4-FFF2-40B4-BE49-F238E27FC236}">
                  <a16:creationId xmlns:a16="http://schemas.microsoft.com/office/drawing/2014/main" id="{0CC2E534-C3B8-498D-A6C3-E8FEEB89F906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8C408"/>
            </a:solidFill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;p26">
              <a:extLst>
                <a:ext uri="{FF2B5EF4-FFF2-40B4-BE49-F238E27FC236}">
                  <a16:creationId xmlns:a16="http://schemas.microsoft.com/office/drawing/2014/main" id="{FA92796E-C8ED-40DC-A507-B53176640EE0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200"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90;p26">
              <a:extLst>
                <a:ext uri="{FF2B5EF4-FFF2-40B4-BE49-F238E27FC236}">
                  <a16:creationId xmlns:a16="http://schemas.microsoft.com/office/drawing/2014/main" id="{9FEF0942-0D14-4D90-AF0E-0AB534747F9D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91;p26">
              <a:extLst>
                <a:ext uri="{FF2B5EF4-FFF2-40B4-BE49-F238E27FC236}">
                  <a16:creationId xmlns:a16="http://schemas.microsoft.com/office/drawing/2014/main" id="{A3398C40-A755-4C41-AC1C-56966603196E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92;p26">
              <a:extLst>
                <a:ext uri="{FF2B5EF4-FFF2-40B4-BE49-F238E27FC236}">
                  <a16:creationId xmlns:a16="http://schemas.microsoft.com/office/drawing/2014/main" id="{A7670948-2B6F-4DAA-B275-6BA8B50B4DCA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93;p26">
              <a:extLst>
                <a:ext uri="{FF2B5EF4-FFF2-40B4-BE49-F238E27FC236}">
                  <a16:creationId xmlns:a16="http://schemas.microsoft.com/office/drawing/2014/main" id="{48C8D80A-95E9-4D63-9A5D-6954D2C85BEA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8C4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8C408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8C40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194;p26">
              <a:extLst>
                <a:ext uri="{FF2B5EF4-FFF2-40B4-BE49-F238E27FC236}">
                  <a16:creationId xmlns:a16="http://schemas.microsoft.com/office/drawing/2014/main" id="{39874A59-5A6D-4802-B669-6CFBF1FBC18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95;p26">
              <a:extLst>
                <a:ext uri="{FF2B5EF4-FFF2-40B4-BE49-F238E27FC236}">
                  <a16:creationId xmlns:a16="http://schemas.microsoft.com/office/drawing/2014/main" id="{9F57A6F4-B22F-4064-9E4A-4C18F4A5C904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196;p26">
              <a:extLst>
                <a:ext uri="{FF2B5EF4-FFF2-40B4-BE49-F238E27FC236}">
                  <a16:creationId xmlns:a16="http://schemas.microsoft.com/office/drawing/2014/main" id="{EC72B3C7-B156-47BB-A4EB-EC54CE6DBFB1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08C408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" name="Google Shape;197;p26">
            <a:extLst>
              <a:ext uri="{FF2B5EF4-FFF2-40B4-BE49-F238E27FC236}">
                <a16:creationId xmlns:a16="http://schemas.microsoft.com/office/drawing/2014/main" id="{C3E2B7B4-2A9A-486C-A4BD-89B1BE124483}"/>
              </a:ext>
            </a:extLst>
          </p:cNvPr>
          <p:cNvGrpSpPr/>
          <p:nvPr/>
        </p:nvGrpSpPr>
        <p:grpSpPr>
          <a:xfrm>
            <a:off x="5323450" y="3762374"/>
            <a:ext cx="3396899" cy="4357551"/>
            <a:chOff x="2528100" y="1431525"/>
            <a:chExt cx="2043900" cy="2927725"/>
          </a:xfrm>
        </p:grpSpPr>
        <p:sp>
          <p:nvSpPr>
            <p:cNvPr id="35" name="Google Shape;198;p26">
              <a:extLst>
                <a:ext uri="{FF2B5EF4-FFF2-40B4-BE49-F238E27FC236}">
                  <a16:creationId xmlns:a16="http://schemas.microsoft.com/office/drawing/2014/main" id="{B98FC595-BBC5-4FD2-B4A7-1F43B038603A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9;p26">
              <a:extLst>
                <a:ext uri="{FF2B5EF4-FFF2-40B4-BE49-F238E27FC236}">
                  <a16:creationId xmlns:a16="http://schemas.microsoft.com/office/drawing/2014/main" id="{2D100D1C-EA34-44B4-AE03-C1764D9FB8D2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028002"/>
            </a:solidFill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;p26">
              <a:extLst>
                <a:ext uri="{FF2B5EF4-FFF2-40B4-BE49-F238E27FC236}">
                  <a16:creationId xmlns:a16="http://schemas.microsoft.com/office/drawing/2014/main" id="{6F83D7E6-6CA3-4059-B070-669CD632CE2D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lang="en" sz="1200"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201;p26">
              <a:extLst>
                <a:ext uri="{FF2B5EF4-FFF2-40B4-BE49-F238E27FC236}">
                  <a16:creationId xmlns:a16="http://schemas.microsoft.com/office/drawing/2014/main" id="{EA293AD5-8388-455B-BB3B-D730C790AAC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202;p26">
              <a:extLst>
                <a:ext uri="{FF2B5EF4-FFF2-40B4-BE49-F238E27FC236}">
                  <a16:creationId xmlns:a16="http://schemas.microsoft.com/office/drawing/2014/main" id="{7C83CF73-60E3-4C61-936A-BCC8786FC77F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203;p26">
              <a:extLst>
                <a:ext uri="{FF2B5EF4-FFF2-40B4-BE49-F238E27FC236}">
                  <a16:creationId xmlns:a16="http://schemas.microsoft.com/office/drawing/2014/main" id="{D38ADEC2-A6F5-434C-A159-E4E6BB39E562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204;p26">
              <a:extLst>
                <a:ext uri="{FF2B5EF4-FFF2-40B4-BE49-F238E27FC236}">
                  <a16:creationId xmlns:a16="http://schemas.microsoft.com/office/drawing/2014/main" id="{BD59A5F4-A885-4D64-996A-363B54BB0F80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0280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28002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2800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205;p26">
              <a:extLst>
                <a:ext uri="{FF2B5EF4-FFF2-40B4-BE49-F238E27FC236}">
                  <a16:creationId xmlns:a16="http://schemas.microsoft.com/office/drawing/2014/main" id="{064F0F38-E412-4C5E-BBA8-09BD19965EE4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06;p26">
              <a:extLst>
                <a:ext uri="{FF2B5EF4-FFF2-40B4-BE49-F238E27FC236}">
                  <a16:creationId xmlns:a16="http://schemas.microsoft.com/office/drawing/2014/main" id="{C2A08C8B-3668-4C6A-B16F-0BE79E66FCD8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07;p26">
              <a:extLst>
                <a:ext uri="{FF2B5EF4-FFF2-40B4-BE49-F238E27FC236}">
                  <a16:creationId xmlns:a16="http://schemas.microsoft.com/office/drawing/2014/main" id="{F6D308C9-EFFF-4B8D-9AD6-BDF691ADD8DB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2800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208;p26">
            <a:extLst>
              <a:ext uri="{FF2B5EF4-FFF2-40B4-BE49-F238E27FC236}">
                <a16:creationId xmlns:a16="http://schemas.microsoft.com/office/drawing/2014/main" id="{A2E13B0A-92EE-4F44-A803-A8F212D7E70A}"/>
              </a:ext>
            </a:extLst>
          </p:cNvPr>
          <p:cNvGrpSpPr/>
          <p:nvPr/>
        </p:nvGrpSpPr>
        <p:grpSpPr>
          <a:xfrm>
            <a:off x="1818250" y="3762374"/>
            <a:ext cx="3489011" cy="4362453"/>
            <a:chOff x="3975900" y="1431525"/>
            <a:chExt cx="2043900" cy="2927725"/>
          </a:xfrm>
        </p:grpSpPr>
        <p:sp>
          <p:nvSpPr>
            <p:cNvPr id="46" name="Google Shape;209;p26">
              <a:extLst>
                <a:ext uri="{FF2B5EF4-FFF2-40B4-BE49-F238E27FC236}">
                  <a16:creationId xmlns:a16="http://schemas.microsoft.com/office/drawing/2014/main" id="{D1153269-B28D-49C5-9E55-C18564D2AF8C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;p26">
              <a:extLst>
                <a:ext uri="{FF2B5EF4-FFF2-40B4-BE49-F238E27FC236}">
                  <a16:creationId xmlns:a16="http://schemas.microsoft.com/office/drawing/2014/main" id="{8673FAD2-04AB-4094-9C3F-44A1FCC643A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032501"/>
            </a:solidFill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;p26">
              <a:extLst>
                <a:ext uri="{FF2B5EF4-FFF2-40B4-BE49-F238E27FC236}">
                  <a16:creationId xmlns:a16="http://schemas.microsoft.com/office/drawing/2014/main" id="{19B241BD-E9DF-4DBC-98BF-D5522F1280A8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JANUARY</a:t>
              </a:r>
              <a:endParaRPr b="1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212;p26">
              <a:extLst>
                <a:ext uri="{FF2B5EF4-FFF2-40B4-BE49-F238E27FC236}">
                  <a16:creationId xmlns:a16="http://schemas.microsoft.com/office/drawing/2014/main" id="{5541444D-7AE2-4F76-A809-38D81007C826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13;p26">
              <a:extLst>
                <a:ext uri="{FF2B5EF4-FFF2-40B4-BE49-F238E27FC236}">
                  <a16:creationId xmlns:a16="http://schemas.microsoft.com/office/drawing/2014/main" id="{72EE507B-6D26-414B-8574-EA862C41619C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14;p26">
              <a:extLst>
                <a:ext uri="{FF2B5EF4-FFF2-40B4-BE49-F238E27FC236}">
                  <a16:creationId xmlns:a16="http://schemas.microsoft.com/office/drawing/2014/main" id="{63EE5754-AC99-4211-BD01-574E1B79CF40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15;p26">
              <a:extLst>
                <a:ext uri="{FF2B5EF4-FFF2-40B4-BE49-F238E27FC236}">
                  <a16:creationId xmlns:a16="http://schemas.microsoft.com/office/drawing/2014/main" id="{F0E66874-401F-46CD-B3F1-D86D539A695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0325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03250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03250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216;p26">
              <a:extLst>
                <a:ext uri="{FF2B5EF4-FFF2-40B4-BE49-F238E27FC236}">
                  <a16:creationId xmlns:a16="http://schemas.microsoft.com/office/drawing/2014/main" id="{40449C86-0BC1-49D0-B930-BAA957C8DEB7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217;p26">
              <a:extLst>
                <a:ext uri="{FF2B5EF4-FFF2-40B4-BE49-F238E27FC236}">
                  <a16:creationId xmlns:a16="http://schemas.microsoft.com/office/drawing/2014/main" id="{BB9C7991-F55B-4BE2-A009-29B6E2EB9E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18;p26">
              <a:extLst>
                <a:ext uri="{FF2B5EF4-FFF2-40B4-BE49-F238E27FC236}">
                  <a16:creationId xmlns:a16="http://schemas.microsoft.com/office/drawing/2014/main" id="{6F8058CE-8236-49E4-9A09-70807253EFC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03250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6" name="Google Shape;219;p26">
            <a:extLst>
              <a:ext uri="{FF2B5EF4-FFF2-40B4-BE49-F238E27FC236}">
                <a16:creationId xmlns:a16="http://schemas.microsoft.com/office/drawing/2014/main" id="{8DED086F-0066-4F1F-B83D-49A795E1D4BE}"/>
              </a:ext>
            </a:extLst>
          </p:cNvPr>
          <p:cNvSpPr/>
          <p:nvPr/>
        </p:nvSpPr>
        <p:spPr>
          <a:xfrm>
            <a:off x="1813817" y="5703930"/>
            <a:ext cx="4363009" cy="407463"/>
          </a:xfrm>
          <a:prstGeom prst="rect">
            <a:avLst/>
          </a:prstGeom>
          <a:solidFill>
            <a:srgbClr val="032501"/>
          </a:solidFill>
          <a:ln w="9525" cap="flat" cmpd="sng">
            <a:solidFill>
              <a:srgbClr val="0325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PLAN, MOTIVATION, </a:t>
            </a:r>
            <a:r>
              <a:rPr lang="en-I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  AND IMPLEMENTATION</a:t>
            </a:r>
            <a:r>
              <a:rPr lang="en-I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20;p26">
            <a:extLst>
              <a:ext uri="{FF2B5EF4-FFF2-40B4-BE49-F238E27FC236}">
                <a16:creationId xmlns:a16="http://schemas.microsoft.com/office/drawing/2014/main" id="{F8C582A3-7BC7-40BD-98A0-CB7C8EA5DC78}"/>
              </a:ext>
            </a:extLst>
          </p:cNvPr>
          <p:cNvSpPr/>
          <p:nvPr/>
        </p:nvSpPr>
        <p:spPr>
          <a:xfrm>
            <a:off x="5288826" y="6201093"/>
            <a:ext cx="4341980" cy="394086"/>
          </a:xfrm>
          <a:prstGeom prst="rect">
            <a:avLst/>
          </a:prstGeom>
          <a:solidFill>
            <a:srgbClr val="028002"/>
          </a:solidFill>
          <a:ln w="9525" cap="flat" cmpd="sng">
            <a:solidFill>
              <a:srgbClr val="028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BUILDING(SCRATCH TO RESPONSIVE FRAME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21;p26">
            <a:extLst>
              <a:ext uri="{FF2B5EF4-FFF2-40B4-BE49-F238E27FC236}">
                <a16:creationId xmlns:a16="http://schemas.microsoft.com/office/drawing/2014/main" id="{007EE493-E982-4F67-9F03-E3180BB57B02}"/>
              </a:ext>
            </a:extLst>
          </p:cNvPr>
          <p:cNvSpPr/>
          <p:nvPr/>
        </p:nvSpPr>
        <p:spPr>
          <a:xfrm>
            <a:off x="8750505" y="7134312"/>
            <a:ext cx="4451806" cy="348717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22;p26">
            <a:extLst>
              <a:ext uri="{FF2B5EF4-FFF2-40B4-BE49-F238E27FC236}">
                <a16:creationId xmlns:a16="http://schemas.microsoft.com/office/drawing/2014/main" id="{05F72E53-11C3-4D83-930A-82FD81C09233}"/>
              </a:ext>
            </a:extLst>
          </p:cNvPr>
          <p:cNvSpPr/>
          <p:nvPr/>
        </p:nvSpPr>
        <p:spPr>
          <a:xfrm>
            <a:off x="6991815" y="6684878"/>
            <a:ext cx="5349672" cy="359735"/>
          </a:xfrm>
          <a:prstGeom prst="rect">
            <a:avLst/>
          </a:prstGeom>
          <a:solidFill>
            <a:srgbClr val="08C408"/>
          </a:solidFill>
          <a:ln w="9525" cap="flat" cmpd="sng">
            <a:solidFill>
              <a:srgbClr val="08C4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LIBRARY(PROJECT TOOLS)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225;p26">
            <a:extLst>
              <a:ext uri="{FF2B5EF4-FFF2-40B4-BE49-F238E27FC236}">
                <a16:creationId xmlns:a16="http://schemas.microsoft.com/office/drawing/2014/main" id="{EEFB71D9-56D9-46DD-B4CB-D5A354E4DE83}"/>
              </a:ext>
            </a:extLst>
          </p:cNvPr>
          <p:cNvGrpSpPr/>
          <p:nvPr/>
        </p:nvGrpSpPr>
        <p:grpSpPr>
          <a:xfrm>
            <a:off x="12333850" y="3762374"/>
            <a:ext cx="3488735" cy="4356567"/>
            <a:chOff x="4572350" y="1431525"/>
            <a:chExt cx="2043900" cy="2927725"/>
          </a:xfrm>
        </p:grpSpPr>
        <p:sp>
          <p:nvSpPr>
            <p:cNvPr id="61" name="Google Shape;226;p26">
              <a:extLst>
                <a:ext uri="{FF2B5EF4-FFF2-40B4-BE49-F238E27FC236}">
                  <a16:creationId xmlns:a16="http://schemas.microsoft.com/office/drawing/2014/main" id="{CBCF784D-6C05-414B-B684-C2CA15C8A1C1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;p26">
              <a:extLst>
                <a:ext uri="{FF2B5EF4-FFF2-40B4-BE49-F238E27FC236}">
                  <a16:creationId xmlns:a16="http://schemas.microsoft.com/office/drawing/2014/main" id="{B4678801-DCBF-41FC-811F-5CF16FEED179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3BFB44"/>
            </a:solidFill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8;p26">
              <a:extLst>
                <a:ext uri="{FF2B5EF4-FFF2-40B4-BE49-F238E27FC236}">
                  <a16:creationId xmlns:a16="http://schemas.microsoft.com/office/drawing/2014/main" id="{94FFAE69-CC4A-4007-BF89-02677A92ED76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229;p26">
              <a:extLst>
                <a:ext uri="{FF2B5EF4-FFF2-40B4-BE49-F238E27FC236}">
                  <a16:creationId xmlns:a16="http://schemas.microsoft.com/office/drawing/2014/main" id="{DA75FA53-20B1-4BC2-8E2D-A586DBF9FC2C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230;p26">
              <a:extLst>
                <a:ext uri="{FF2B5EF4-FFF2-40B4-BE49-F238E27FC236}">
                  <a16:creationId xmlns:a16="http://schemas.microsoft.com/office/drawing/2014/main" id="{FA339DC3-A11B-418D-8CBE-B0B2E5068E33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31;p26">
              <a:extLst>
                <a:ext uri="{FF2B5EF4-FFF2-40B4-BE49-F238E27FC236}">
                  <a16:creationId xmlns:a16="http://schemas.microsoft.com/office/drawing/2014/main" id="{B48585A6-2CE2-47E8-B889-23F9B528021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232;p26">
              <a:extLst>
                <a:ext uri="{FF2B5EF4-FFF2-40B4-BE49-F238E27FC236}">
                  <a16:creationId xmlns:a16="http://schemas.microsoft.com/office/drawing/2014/main" id="{3515E705-202A-4022-9B24-3E138DCB766D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3BFB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3BFB4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3BFB4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" name="Google Shape;233;p26">
              <a:extLst>
                <a:ext uri="{FF2B5EF4-FFF2-40B4-BE49-F238E27FC236}">
                  <a16:creationId xmlns:a16="http://schemas.microsoft.com/office/drawing/2014/main" id="{0C4E0C34-258D-4323-9D1F-EF2655A3AEDC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34;p26">
              <a:extLst>
                <a:ext uri="{FF2B5EF4-FFF2-40B4-BE49-F238E27FC236}">
                  <a16:creationId xmlns:a16="http://schemas.microsoft.com/office/drawing/2014/main" id="{7AAF76D5-FF01-45F6-8675-F027638577A1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235;p26">
              <a:extLst>
                <a:ext uri="{FF2B5EF4-FFF2-40B4-BE49-F238E27FC236}">
                  <a16:creationId xmlns:a16="http://schemas.microsoft.com/office/drawing/2014/main" id="{5FA11FAB-78EC-4683-A266-587D9FDC1A65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3BFB4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236;p26">
            <a:extLst>
              <a:ext uri="{FF2B5EF4-FFF2-40B4-BE49-F238E27FC236}">
                <a16:creationId xmlns:a16="http://schemas.microsoft.com/office/drawing/2014/main" id="{D588F48F-F4B4-4944-B6C9-2C45255E7414}"/>
              </a:ext>
            </a:extLst>
          </p:cNvPr>
          <p:cNvSpPr/>
          <p:nvPr/>
        </p:nvSpPr>
        <p:spPr>
          <a:xfrm>
            <a:off x="11439166" y="7612289"/>
            <a:ext cx="4353438" cy="412057"/>
          </a:xfrm>
          <a:prstGeom prst="rect">
            <a:avLst/>
          </a:prstGeom>
          <a:solidFill>
            <a:srgbClr val="3BFB44"/>
          </a:solidFill>
          <a:ln w="9525" cap="flat" cmpd="sng">
            <a:solidFill>
              <a:srgbClr val="3BFB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2EEF60-FC05-460A-9B2A-96FE5A8FD8C6}"/>
              </a:ext>
            </a:extLst>
          </p:cNvPr>
          <p:cNvSpPr txBox="1"/>
          <p:nvPr/>
        </p:nvSpPr>
        <p:spPr>
          <a:xfrm>
            <a:off x="1219200" y="3851403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5" tooltip="https://www.livestrong.com/"/>
              </a:rPr>
              <a:t>https://www.livestrong.com/</a:t>
            </a:r>
            <a:endParaRPr lang="en-I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79EB9-2AEA-4550-87E4-9C5AF6639E66}"/>
              </a:ext>
            </a:extLst>
          </p:cNvPr>
          <p:cNvSpPr txBox="1"/>
          <p:nvPr/>
        </p:nvSpPr>
        <p:spPr>
          <a:xfrm>
            <a:off x="1219200" y="5197347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6" tooltip="https://www.bodybuilding.com/"/>
              </a:rPr>
              <a:t>https://www.bodybuilding.com</a:t>
            </a:r>
            <a:r>
              <a:rPr lang="en-IN" dirty="0">
                <a:hlinkClick r:id="rId6" tooltip="https://www.bodybuilding.com/"/>
              </a:rPr>
              <a:t>/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454C4-D01E-48F0-BA35-2F6F06FF7840}"/>
              </a:ext>
            </a:extLst>
          </p:cNvPr>
          <p:cNvSpPr txBox="1"/>
          <p:nvPr/>
        </p:nvSpPr>
        <p:spPr>
          <a:xfrm>
            <a:off x="1219200" y="4512945"/>
            <a:ext cx="9308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hlinkClick r:id="rId7" tooltip="https://www.crossfit.com/"/>
              </a:rPr>
              <a:t>https://www.crossfit.com/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TEAM PRESENTATION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A82692-DB83-4C80-A6BC-24E4744D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3958" y="4018407"/>
            <a:ext cx="3436642" cy="3436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AA4164-91B9-4A2A-94B0-82EF837EB039}"/>
              </a:ext>
            </a:extLst>
          </p:cNvPr>
          <p:cNvSpPr txBox="1"/>
          <p:nvPr/>
        </p:nvSpPr>
        <p:spPr>
          <a:xfrm>
            <a:off x="9847290" y="7745226"/>
            <a:ext cx="9329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A9C44-9CED-4969-9E2A-EF2B8CD5C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4505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0884-4782-45EA-9D86-9E9DE94E9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35" y="4018407"/>
            <a:ext cx="3436643" cy="3436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E3A10-4BC8-42BB-B686-C3B521F8A84E}"/>
              </a:ext>
            </a:extLst>
          </p:cNvPr>
          <p:cNvSpPr txBox="1"/>
          <p:nvPr/>
        </p:nvSpPr>
        <p:spPr>
          <a:xfrm>
            <a:off x="4322275" y="7759450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KHUSHBU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5293B-C0DE-4E40-A4DA-DE1889E54983}"/>
              </a:ext>
            </a:extLst>
          </p:cNvPr>
          <p:cNvSpPr txBox="1"/>
          <p:nvPr/>
        </p:nvSpPr>
        <p:spPr>
          <a:xfrm>
            <a:off x="-1175987" y="7763013"/>
            <a:ext cx="9616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92D050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Barlow"/>
                <a:ea typeface="Barlow"/>
                <a:cs typeface="Barlow"/>
                <a:sym typeface="Barlow"/>
              </a:rPr>
              <a:t>20DCE019</a:t>
            </a:r>
          </a:p>
        </p:txBody>
      </p:sp>
    </p:spTree>
    <p:extLst>
      <p:ext uri="{BB962C8B-B14F-4D97-AF65-F5344CB8AC3E}">
        <p14:creationId xmlns:p14="http://schemas.microsoft.com/office/powerpoint/2010/main" val="180352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646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Gantt Chart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Team Presentation</a:t>
            </a: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Regular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576732"/>
            <a:ext cx="1930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The proposed system is highly secured, because for login the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system it requires the username and password which is different for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each plan.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It maintains report for all criteria and transactions.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Manages member information separately for all plan and</a:t>
            </a:r>
          </a:p>
          <a:p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     personal information separately</a:t>
            </a:r>
          </a:p>
          <a:p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Stores information about members.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  <a:cs typeface="Times New Roman" panose="02020603050405020304" pitchFamily="18" charset="0"/>
              </a:rPr>
              <a:t>This system can run on any windows operating system.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3171453"/>
            <a:ext cx="1747137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Time consumption</a:t>
            </a:r>
            <a:r>
              <a:rPr lang="en-US" sz="2800" dirty="0">
                <a:latin typeface="Titillium Web Regular Bold" panose="020B0604020202020204" charset="0"/>
              </a:rPr>
              <a:t>: </a:t>
            </a:r>
            <a:r>
              <a:rPr lang="en-US" sz="28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2800" b="1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Paper work</a:t>
            </a:r>
            <a:r>
              <a:rPr lang="en-US" sz="28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28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Less reliable</a:t>
            </a:r>
            <a:r>
              <a:rPr lang="en-US" sz="28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Accuracy</a:t>
            </a:r>
            <a:r>
              <a:rPr lang="en-US" sz="28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28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28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Mobile-Friendly and Intuitive User Experience.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Member Management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Fitness Class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High-Quality Visuals and Fresh Content news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Giving information Through Sending Email.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Personal 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Yearly Packages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837" y="3105863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HTML, CSS, JavaScript,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    MYSQL, bootstrap.</a:t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F7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9293F-C424-4507-89D3-1B972A4B0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67" y="3159392"/>
            <a:ext cx="16621487" cy="64538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5CE859-DBAC-4F51-A131-20A481197899}"/>
              </a:ext>
            </a:extLst>
          </p:cNvPr>
          <p:cNvCxnSpPr>
            <a:cxnSpLocks/>
          </p:cNvCxnSpPr>
          <p:nvPr/>
        </p:nvCxnSpPr>
        <p:spPr>
          <a:xfrm flipV="1">
            <a:off x="3276600" y="6743700"/>
            <a:ext cx="4724400" cy="609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694</Words>
  <Application>Microsoft Office PowerPoint</Application>
  <PresentationFormat>Custom</PresentationFormat>
  <Paragraphs>170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Titillium Web Bold</vt:lpstr>
      <vt:lpstr>Wingdings</vt:lpstr>
      <vt:lpstr>Titillium Web Regular Bold</vt:lpstr>
      <vt:lpstr>Titillium Web Regular</vt:lpstr>
      <vt:lpstr>Roboto</vt:lpstr>
      <vt:lpstr>Barlow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20DCE019 YATHARTH CHAUHAN</cp:lastModifiedBy>
  <cp:revision>64</cp:revision>
  <dcterms:created xsi:type="dcterms:W3CDTF">2006-08-16T00:00:00Z</dcterms:created>
  <dcterms:modified xsi:type="dcterms:W3CDTF">2022-02-10T05:33:36Z</dcterms:modified>
  <dc:identifier>DAE1PVZnZew</dc:identifier>
</cp:coreProperties>
</file>